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62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C8D19F2E-A36B-7917-9F23-3FF8C960DB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470" y="534372"/>
            <a:ext cx="9449756" cy="587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92100" y="1587500"/>
            <a:ext cx="1176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F4A45857-F9FE-4E89-AFA8-49F1317C7B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88" y="1473099"/>
            <a:ext cx="10173223" cy="391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15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64</TotalTime>
  <Words>1</Words>
  <Application>Microsoft Office PowerPoint</Application>
  <PresentationFormat>Širokoúhlá obrazovka</PresentationFormat>
  <Paragraphs>1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Ion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Oliver Giža</cp:lastModifiedBy>
  <cp:revision>8</cp:revision>
  <dcterms:created xsi:type="dcterms:W3CDTF">2022-02-27T16:44:36Z</dcterms:created>
  <dcterms:modified xsi:type="dcterms:W3CDTF">2024-07-19T10:09:25Z</dcterms:modified>
</cp:coreProperties>
</file>